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2" r:id="rId4"/>
    <p:sldId id="257" r:id="rId5"/>
    <p:sldId id="258" r:id="rId6"/>
    <p:sldId id="260" r:id="rId7"/>
    <p:sldId id="261" r:id="rId8"/>
    <p:sldId id="275" r:id="rId9"/>
    <p:sldId id="262" r:id="rId10"/>
    <p:sldId id="274" r:id="rId11"/>
    <p:sldId id="263" r:id="rId12"/>
    <p:sldId id="278" r:id="rId13"/>
    <p:sldId id="279" r:id="rId14"/>
    <p:sldId id="277" r:id="rId15"/>
    <p:sldId id="281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FE268-26ED-435A-8816-A933FB612683}" v="291" dt="2023-12-14T13:33:17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Sayeed Saimum" userId="57546633-e1e6-43bf-b2bc-a2dcb2fdced8" providerId="ADAL" clId="{B50FE268-26ED-435A-8816-A933FB612683}"/>
    <pc:docChg chg="undo redo custSel addSld modSld sldOrd">
      <pc:chgData name="Omar Sayeed Saimum" userId="57546633-e1e6-43bf-b2bc-a2dcb2fdced8" providerId="ADAL" clId="{B50FE268-26ED-435A-8816-A933FB612683}" dt="2023-12-14T13:34:43.306" v="1670" actId="20577"/>
      <pc:docMkLst>
        <pc:docMk/>
      </pc:docMkLst>
      <pc:sldChg chg="modSp mod">
        <pc:chgData name="Omar Sayeed Saimum" userId="57546633-e1e6-43bf-b2bc-a2dcb2fdced8" providerId="ADAL" clId="{B50FE268-26ED-435A-8816-A933FB612683}" dt="2023-12-14T10:36:38.460" v="1192" actId="14100"/>
        <pc:sldMkLst>
          <pc:docMk/>
          <pc:sldMk cId="224359844" sldId="256"/>
        </pc:sldMkLst>
        <pc:spChg chg="mod">
          <ac:chgData name="Omar Sayeed Saimum" userId="57546633-e1e6-43bf-b2bc-a2dcb2fdced8" providerId="ADAL" clId="{B50FE268-26ED-435A-8816-A933FB612683}" dt="2023-12-14T10:36:38.460" v="1192" actId="14100"/>
          <ac:spMkLst>
            <pc:docMk/>
            <pc:sldMk cId="224359844" sldId="256"/>
            <ac:spMk id="2" creationId="{5512E389-0B04-E557-A575-1751C4BE88B6}"/>
          </ac:spMkLst>
        </pc:spChg>
      </pc:sldChg>
      <pc:sldChg chg="addSp delSp modSp mod addAnim delAnim">
        <pc:chgData name="Omar Sayeed Saimum" userId="57546633-e1e6-43bf-b2bc-a2dcb2fdced8" providerId="ADAL" clId="{B50FE268-26ED-435A-8816-A933FB612683}" dt="2023-12-14T10:21:06.635" v="838" actId="20577"/>
        <pc:sldMkLst>
          <pc:docMk/>
          <pc:sldMk cId="81121371" sldId="262"/>
        </pc:sldMkLst>
        <pc:spChg chg="mod">
          <ac:chgData name="Omar Sayeed Saimum" userId="57546633-e1e6-43bf-b2bc-a2dcb2fdced8" providerId="ADAL" clId="{B50FE268-26ED-435A-8816-A933FB612683}" dt="2023-12-14T10:19:55.230" v="811" actId="26606"/>
          <ac:spMkLst>
            <pc:docMk/>
            <pc:sldMk cId="81121371" sldId="262"/>
            <ac:spMk id="2" creationId="{594CB8F7-15D5-B3D5-98AA-7700FF265D39}"/>
          </ac:spMkLst>
        </pc:spChg>
        <pc:spChg chg="add del">
          <ac:chgData name="Omar Sayeed Saimum" userId="57546633-e1e6-43bf-b2bc-a2dcb2fdced8" providerId="ADAL" clId="{B50FE268-26ED-435A-8816-A933FB612683}" dt="2023-12-14T10:19:55.230" v="811" actId="26606"/>
          <ac:spMkLst>
            <pc:docMk/>
            <pc:sldMk cId="81121371" sldId="262"/>
            <ac:spMk id="16" creationId="{8761DDFE-071F-4200-B0AA-394476C2D2D6}"/>
          </ac:spMkLst>
        </pc:spChg>
        <pc:spChg chg="mod">
          <ac:chgData name="Omar Sayeed Saimum" userId="57546633-e1e6-43bf-b2bc-a2dcb2fdced8" providerId="ADAL" clId="{B50FE268-26ED-435A-8816-A933FB612683}" dt="2023-12-14T10:21:06.635" v="838" actId="20577"/>
          <ac:spMkLst>
            <pc:docMk/>
            <pc:sldMk cId="81121371" sldId="262"/>
            <ac:spMk id="17" creationId="{9C2F0103-A401-9F6B-06A2-79DFE4E3F511}"/>
          </ac:spMkLst>
        </pc:spChg>
        <pc:spChg chg="add del">
          <ac:chgData name="Omar Sayeed Saimum" userId="57546633-e1e6-43bf-b2bc-a2dcb2fdced8" providerId="ADAL" clId="{B50FE268-26ED-435A-8816-A933FB612683}" dt="2023-12-14T10:19:55.230" v="811" actId="26606"/>
          <ac:spMkLst>
            <pc:docMk/>
            <pc:sldMk cId="81121371" sldId="262"/>
            <ac:spMk id="22" creationId="{23CBEF12-C9B8-466E-A7FE-B00B9ADF4303}"/>
          </ac:spMkLst>
        </pc:spChg>
        <pc:picChg chg="add del mod">
          <ac:chgData name="Omar Sayeed Saimum" userId="57546633-e1e6-43bf-b2bc-a2dcb2fdced8" providerId="ADAL" clId="{B50FE268-26ED-435A-8816-A933FB612683}" dt="2023-12-14T10:19:57.619" v="813"/>
          <ac:picMkLst>
            <pc:docMk/>
            <pc:sldMk cId="81121371" sldId="262"/>
            <ac:picMk id="4" creationId="{B614F2F6-E8FC-836D-37D1-B7426B4BE24B}"/>
          </ac:picMkLst>
        </pc:picChg>
        <pc:picChg chg="add del">
          <ac:chgData name="Omar Sayeed Saimum" userId="57546633-e1e6-43bf-b2bc-a2dcb2fdced8" providerId="ADAL" clId="{B50FE268-26ED-435A-8816-A933FB612683}" dt="2023-12-14T10:20:33.163" v="824" actId="478"/>
          <ac:picMkLst>
            <pc:docMk/>
            <pc:sldMk cId="81121371" sldId="262"/>
            <ac:picMk id="5" creationId="{94BFFB49-55EA-031D-45CB-030BC3658438}"/>
          </ac:picMkLst>
        </pc:picChg>
        <pc:picChg chg="add del">
          <ac:chgData name="Omar Sayeed Saimum" userId="57546633-e1e6-43bf-b2bc-a2dcb2fdced8" providerId="ADAL" clId="{B50FE268-26ED-435A-8816-A933FB612683}" dt="2023-12-14T10:20:07.412" v="817" actId="478"/>
          <ac:picMkLst>
            <pc:docMk/>
            <pc:sldMk cId="81121371" sldId="262"/>
            <ac:picMk id="7" creationId="{5B599955-316A-3FCA-7BF8-188E175EA4E7}"/>
          </ac:picMkLst>
        </pc:picChg>
        <pc:picChg chg="add del mod">
          <ac:chgData name="Omar Sayeed Saimum" userId="57546633-e1e6-43bf-b2bc-a2dcb2fdced8" providerId="ADAL" clId="{B50FE268-26ED-435A-8816-A933FB612683}" dt="2023-12-14T10:19:57.619" v="813"/>
          <ac:picMkLst>
            <pc:docMk/>
            <pc:sldMk cId="81121371" sldId="262"/>
            <ac:picMk id="8" creationId="{DC51F899-1E8D-74C5-E67E-0285C4A5AB57}"/>
          </ac:picMkLst>
        </pc:picChg>
        <pc:picChg chg="add mod">
          <ac:chgData name="Omar Sayeed Saimum" userId="57546633-e1e6-43bf-b2bc-a2dcb2fdced8" providerId="ADAL" clId="{B50FE268-26ED-435A-8816-A933FB612683}" dt="2023-12-14T10:20:23.274" v="823" actId="1076"/>
          <ac:picMkLst>
            <pc:docMk/>
            <pc:sldMk cId="81121371" sldId="262"/>
            <ac:picMk id="10" creationId="{8BD63591-DA4F-187E-A851-B33F1B784E89}"/>
          </ac:picMkLst>
        </pc:picChg>
        <pc:picChg chg="add mod">
          <ac:chgData name="Omar Sayeed Saimum" userId="57546633-e1e6-43bf-b2bc-a2dcb2fdced8" providerId="ADAL" clId="{B50FE268-26ED-435A-8816-A933FB612683}" dt="2023-12-14T10:20:46.249" v="830" actId="1076"/>
          <ac:picMkLst>
            <pc:docMk/>
            <pc:sldMk cId="81121371" sldId="262"/>
            <ac:picMk id="12" creationId="{0D44A9C4-73F7-7117-8B1D-9D5CD5E3CE42}"/>
          </ac:picMkLst>
        </pc:picChg>
      </pc:sldChg>
      <pc:sldChg chg="modSp mod">
        <pc:chgData name="Omar Sayeed Saimum" userId="57546633-e1e6-43bf-b2bc-a2dcb2fdced8" providerId="ADAL" clId="{B50FE268-26ED-435A-8816-A933FB612683}" dt="2023-12-13T16:43:26.160" v="211" actId="20577"/>
        <pc:sldMkLst>
          <pc:docMk/>
          <pc:sldMk cId="58642288" sldId="273"/>
        </pc:sldMkLst>
        <pc:spChg chg="mod">
          <ac:chgData name="Omar Sayeed Saimum" userId="57546633-e1e6-43bf-b2bc-a2dcb2fdced8" providerId="ADAL" clId="{B50FE268-26ED-435A-8816-A933FB612683}" dt="2023-12-13T16:43:26.160" v="211" actId="20577"/>
          <ac:spMkLst>
            <pc:docMk/>
            <pc:sldMk cId="58642288" sldId="273"/>
            <ac:spMk id="3" creationId="{0AC35296-D343-D371-0605-E307D2CC2F27}"/>
          </ac:spMkLst>
        </pc:spChg>
      </pc:sldChg>
      <pc:sldChg chg="modSp mod ord">
        <pc:chgData name="Omar Sayeed Saimum" userId="57546633-e1e6-43bf-b2bc-a2dcb2fdced8" providerId="ADAL" clId="{B50FE268-26ED-435A-8816-A933FB612683}" dt="2023-12-14T10:58:45.219" v="1207" actId="20577"/>
        <pc:sldMkLst>
          <pc:docMk/>
          <pc:sldMk cId="1068720967" sldId="276"/>
        </pc:sldMkLst>
        <pc:spChg chg="mod">
          <ac:chgData name="Omar Sayeed Saimum" userId="57546633-e1e6-43bf-b2bc-a2dcb2fdced8" providerId="ADAL" clId="{B50FE268-26ED-435A-8816-A933FB612683}" dt="2023-12-14T10:58:45.219" v="1207" actId="20577"/>
          <ac:spMkLst>
            <pc:docMk/>
            <pc:sldMk cId="1068720967" sldId="276"/>
            <ac:spMk id="11" creationId="{860CB686-8DD1-E111-2EB2-F9EE06F0AB6E}"/>
          </ac:spMkLst>
        </pc:spChg>
      </pc:sldChg>
      <pc:sldChg chg="delSp mod">
        <pc:chgData name="Omar Sayeed Saimum" userId="57546633-e1e6-43bf-b2bc-a2dcb2fdced8" providerId="ADAL" clId="{B50FE268-26ED-435A-8816-A933FB612683}" dt="2023-12-13T16:57:03.056" v="802" actId="478"/>
        <pc:sldMkLst>
          <pc:docMk/>
          <pc:sldMk cId="3829414042" sldId="277"/>
        </pc:sldMkLst>
        <pc:spChg chg="del">
          <ac:chgData name="Omar Sayeed Saimum" userId="57546633-e1e6-43bf-b2bc-a2dcb2fdced8" providerId="ADAL" clId="{B50FE268-26ED-435A-8816-A933FB612683}" dt="2023-12-13T16:57:03.056" v="802" actId="478"/>
          <ac:spMkLst>
            <pc:docMk/>
            <pc:sldMk cId="3829414042" sldId="277"/>
            <ac:spMk id="3" creationId="{5EBE7708-D20A-0347-543D-AD87F06EDEC9}"/>
          </ac:spMkLst>
        </pc:spChg>
      </pc:sldChg>
      <pc:sldChg chg="addSp delSp modSp mod">
        <pc:chgData name="Omar Sayeed Saimum" userId="57546633-e1e6-43bf-b2bc-a2dcb2fdced8" providerId="ADAL" clId="{B50FE268-26ED-435A-8816-A933FB612683}" dt="2023-12-14T10:57:42.872" v="1201" actId="1076"/>
        <pc:sldMkLst>
          <pc:docMk/>
          <pc:sldMk cId="4069487815" sldId="278"/>
        </pc:sldMkLst>
        <pc:spChg chg="mod">
          <ac:chgData name="Omar Sayeed Saimum" userId="57546633-e1e6-43bf-b2bc-a2dcb2fdced8" providerId="ADAL" clId="{B50FE268-26ED-435A-8816-A933FB612683}" dt="2023-12-13T16:48:54.791" v="411" actId="20577"/>
          <ac:spMkLst>
            <pc:docMk/>
            <pc:sldMk cId="4069487815" sldId="278"/>
            <ac:spMk id="3" creationId="{185276B1-71F7-3528-C15B-9730BCF17713}"/>
          </ac:spMkLst>
        </pc:spChg>
        <pc:picChg chg="del mod">
          <ac:chgData name="Omar Sayeed Saimum" userId="57546633-e1e6-43bf-b2bc-a2dcb2fdced8" providerId="ADAL" clId="{B50FE268-26ED-435A-8816-A933FB612683}" dt="2023-12-14T10:57:11.805" v="1193" actId="478"/>
          <ac:picMkLst>
            <pc:docMk/>
            <pc:sldMk cId="4069487815" sldId="278"/>
            <ac:picMk id="4" creationId="{0B4A0434-7C2E-94EE-84DE-5D5F6BC54B83}"/>
          </ac:picMkLst>
        </pc:picChg>
        <pc:picChg chg="mod">
          <ac:chgData name="Omar Sayeed Saimum" userId="57546633-e1e6-43bf-b2bc-a2dcb2fdced8" providerId="ADAL" clId="{B50FE268-26ED-435A-8816-A933FB612683}" dt="2023-12-13T16:33:54.912" v="93" actId="1076"/>
          <ac:picMkLst>
            <pc:docMk/>
            <pc:sldMk cId="4069487815" sldId="278"/>
            <ac:picMk id="5" creationId="{47E3D569-3EA8-9EDE-DE7B-770DACCF81BA}"/>
          </ac:picMkLst>
        </pc:picChg>
        <pc:picChg chg="add mod">
          <ac:chgData name="Omar Sayeed Saimum" userId="57546633-e1e6-43bf-b2bc-a2dcb2fdced8" providerId="ADAL" clId="{B50FE268-26ED-435A-8816-A933FB612683}" dt="2023-12-14T10:57:42.872" v="1201" actId="1076"/>
          <ac:picMkLst>
            <pc:docMk/>
            <pc:sldMk cId="4069487815" sldId="278"/>
            <ac:picMk id="7" creationId="{A2A60B09-A321-65DF-59F9-A09B321B7E69}"/>
          </ac:picMkLst>
        </pc:picChg>
      </pc:sldChg>
      <pc:sldChg chg="modSp mod">
        <pc:chgData name="Omar Sayeed Saimum" userId="57546633-e1e6-43bf-b2bc-a2dcb2fdced8" providerId="ADAL" clId="{B50FE268-26ED-435A-8816-A933FB612683}" dt="2023-12-13T16:54:32.139" v="801" actId="20577"/>
        <pc:sldMkLst>
          <pc:docMk/>
          <pc:sldMk cId="2942537566" sldId="279"/>
        </pc:sldMkLst>
        <pc:spChg chg="mod">
          <ac:chgData name="Omar Sayeed Saimum" userId="57546633-e1e6-43bf-b2bc-a2dcb2fdced8" providerId="ADAL" clId="{B50FE268-26ED-435A-8816-A933FB612683}" dt="2023-12-13T16:22:28.009" v="25" actId="20577"/>
          <ac:spMkLst>
            <pc:docMk/>
            <pc:sldMk cId="2942537566" sldId="279"/>
            <ac:spMk id="2" creationId="{3274F57D-71DB-34E3-8CE4-45F0D21BC736}"/>
          </ac:spMkLst>
        </pc:spChg>
        <pc:spChg chg="mod">
          <ac:chgData name="Omar Sayeed Saimum" userId="57546633-e1e6-43bf-b2bc-a2dcb2fdced8" providerId="ADAL" clId="{B50FE268-26ED-435A-8816-A933FB612683}" dt="2023-12-13T16:54:32.139" v="801" actId="20577"/>
          <ac:spMkLst>
            <pc:docMk/>
            <pc:sldMk cId="2942537566" sldId="279"/>
            <ac:spMk id="3" creationId="{73255237-71BB-F20C-EED4-3612310CE361}"/>
          </ac:spMkLst>
        </pc:spChg>
      </pc:sldChg>
      <pc:sldChg chg="addSp delSp modSp new mod setBg">
        <pc:chgData name="Omar Sayeed Saimum" userId="57546633-e1e6-43bf-b2bc-a2dcb2fdced8" providerId="ADAL" clId="{B50FE268-26ED-435A-8816-A933FB612683}" dt="2023-12-14T10:28:06.741" v="1162" actId="20577"/>
        <pc:sldMkLst>
          <pc:docMk/>
          <pc:sldMk cId="265130807" sldId="280"/>
        </pc:sldMkLst>
        <pc:spChg chg="mod">
          <ac:chgData name="Omar Sayeed Saimum" userId="57546633-e1e6-43bf-b2bc-a2dcb2fdced8" providerId="ADAL" clId="{B50FE268-26ED-435A-8816-A933FB612683}" dt="2023-12-14T10:22:33.016" v="870" actId="20577"/>
          <ac:spMkLst>
            <pc:docMk/>
            <pc:sldMk cId="265130807" sldId="280"/>
            <ac:spMk id="2" creationId="{FB12C32C-6E90-632E-D2E4-19AC069C1036}"/>
          </ac:spMkLst>
        </pc:spChg>
        <pc:spChg chg="del">
          <ac:chgData name="Omar Sayeed Saimum" userId="57546633-e1e6-43bf-b2bc-a2dcb2fdced8" providerId="ADAL" clId="{B50FE268-26ED-435A-8816-A933FB612683}" dt="2023-12-14T10:22:01.961" v="840"/>
          <ac:spMkLst>
            <pc:docMk/>
            <pc:sldMk cId="265130807" sldId="280"/>
            <ac:spMk id="3" creationId="{3E217CEA-68EA-FD85-18B0-49C7642D7587}"/>
          </ac:spMkLst>
        </pc:spChg>
        <pc:spChg chg="add mod">
          <ac:chgData name="Omar Sayeed Saimum" userId="57546633-e1e6-43bf-b2bc-a2dcb2fdced8" providerId="ADAL" clId="{B50FE268-26ED-435A-8816-A933FB612683}" dt="2023-12-14T10:28:06.741" v="1162" actId="20577"/>
          <ac:spMkLst>
            <pc:docMk/>
            <pc:sldMk cId="265130807" sldId="280"/>
            <ac:spMk id="11" creationId="{268281ED-DC54-7C54-5CFC-AE7F5EDE5A75}"/>
          </ac:spMkLst>
        </pc:spChg>
        <pc:spChg chg="add">
          <ac:chgData name="Omar Sayeed Saimum" userId="57546633-e1e6-43bf-b2bc-a2dcb2fdced8" providerId="ADAL" clId="{B50FE268-26ED-435A-8816-A933FB612683}" dt="2023-12-14T10:22:04.923" v="845" actId="26606"/>
          <ac:spMkLst>
            <pc:docMk/>
            <pc:sldMk cId="265130807" sldId="280"/>
            <ac:spMk id="14" creationId="{8761DDFE-071F-4200-B0AA-394476C2D2D6}"/>
          </ac:spMkLst>
        </pc:spChg>
        <pc:picChg chg="add mod ord">
          <ac:chgData name="Omar Sayeed Saimum" userId="57546633-e1e6-43bf-b2bc-a2dcb2fdced8" providerId="ADAL" clId="{B50FE268-26ED-435A-8816-A933FB612683}" dt="2023-12-14T10:22:27.891" v="849" actId="1076"/>
          <ac:picMkLst>
            <pc:docMk/>
            <pc:sldMk cId="265130807" sldId="280"/>
            <ac:picMk id="5" creationId="{E02F3210-E3EC-874B-9152-0CFBDBBD06F1}"/>
          </ac:picMkLst>
        </pc:picChg>
        <pc:picChg chg="add mod">
          <ac:chgData name="Omar Sayeed Saimum" userId="57546633-e1e6-43bf-b2bc-a2dcb2fdced8" providerId="ADAL" clId="{B50FE268-26ED-435A-8816-A933FB612683}" dt="2023-12-14T10:22:21.847" v="847" actId="1076"/>
          <ac:picMkLst>
            <pc:docMk/>
            <pc:sldMk cId="265130807" sldId="280"/>
            <ac:picMk id="7" creationId="{13A0773E-4097-C72C-E0EB-7DCED1B71E14}"/>
          </ac:picMkLst>
        </pc:picChg>
      </pc:sldChg>
      <pc:sldChg chg="addSp delSp modSp new mod setBg">
        <pc:chgData name="Omar Sayeed Saimum" userId="57546633-e1e6-43bf-b2bc-a2dcb2fdced8" providerId="ADAL" clId="{B50FE268-26ED-435A-8816-A933FB612683}" dt="2023-12-14T10:36:03.938" v="1191" actId="1076"/>
        <pc:sldMkLst>
          <pc:docMk/>
          <pc:sldMk cId="3408336920" sldId="281"/>
        </pc:sldMkLst>
        <pc:spChg chg="mod">
          <ac:chgData name="Omar Sayeed Saimum" userId="57546633-e1e6-43bf-b2bc-a2dcb2fdced8" providerId="ADAL" clId="{B50FE268-26ED-435A-8816-A933FB612683}" dt="2023-12-14T10:33:48.444" v="1184" actId="1076"/>
          <ac:spMkLst>
            <pc:docMk/>
            <pc:sldMk cId="3408336920" sldId="281"/>
            <ac:spMk id="2" creationId="{3D69F600-7901-DE27-FE7F-D725CE204B69}"/>
          </ac:spMkLst>
        </pc:spChg>
        <pc:spChg chg="del mod">
          <ac:chgData name="Omar Sayeed Saimum" userId="57546633-e1e6-43bf-b2bc-a2dcb2fdced8" providerId="ADAL" clId="{B50FE268-26ED-435A-8816-A933FB612683}" dt="2023-12-14T10:33:23.134" v="1182" actId="478"/>
          <ac:spMkLst>
            <pc:docMk/>
            <pc:sldMk cId="3408336920" sldId="281"/>
            <ac:spMk id="3" creationId="{C4225E2B-9D49-F6DA-2E89-236EA2CA6AA3}"/>
          </ac:spMkLst>
        </pc:spChg>
        <pc:spChg chg="add del">
          <ac:chgData name="Omar Sayeed Saimum" userId="57546633-e1e6-43bf-b2bc-a2dcb2fdced8" providerId="ADAL" clId="{B50FE268-26ED-435A-8816-A933FB612683}" dt="2023-12-14T10:29:14.053" v="1165" actId="22"/>
          <ac:spMkLst>
            <pc:docMk/>
            <pc:sldMk cId="3408336920" sldId="281"/>
            <ac:spMk id="5" creationId="{D7FFC4EE-A1F6-61D5-07D1-24317D048976}"/>
          </ac:spMkLst>
        </pc:spChg>
        <pc:spChg chg="add del">
          <ac:chgData name="Omar Sayeed Saimum" userId="57546633-e1e6-43bf-b2bc-a2dcb2fdced8" providerId="ADAL" clId="{B50FE268-26ED-435A-8816-A933FB612683}" dt="2023-12-14T10:32:43.681" v="1168" actId="26606"/>
          <ac:spMkLst>
            <pc:docMk/>
            <pc:sldMk cId="3408336920" sldId="281"/>
            <ac:spMk id="12" creationId="{1A95671B-3CC6-4792-9114-B74FAEA224E6}"/>
          </ac:spMkLst>
        </pc:spChg>
        <pc:picChg chg="add del mod">
          <ac:chgData name="Omar Sayeed Saimum" userId="57546633-e1e6-43bf-b2bc-a2dcb2fdced8" providerId="ADAL" clId="{B50FE268-26ED-435A-8816-A933FB612683}" dt="2023-12-14T10:34:15.060" v="1188" actId="478"/>
          <ac:picMkLst>
            <pc:docMk/>
            <pc:sldMk cId="3408336920" sldId="281"/>
            <ac:picMk id="7" creationId="{F219694F-E419-84D6-C6D5-15DD3E44A54C}"/>
          </ac:picMkLst>
        </pc:picChg>
        <pc:picChg chg="add mod">
          <ac:chgData name="Omar Sayeed Saimum" userId="57546633-e1e6-43bf-b2bc-a2dcb2fdced8" providerId="ADAL" clId="{B50FE268-26ED-435A-8816-A933FB612683}" dt="2023-12-14T10:36:03.938" v="1191" actId="1076"/>
          <ac:picMkLst>
            <pc:docMk/>
            <pc:sldMk cId="3408336920" sldId="281"/>
            <ac:picMk id="9" creationId="{D814C408-E570-72C8-15B5-876289888D0E}"/>
          </ac:picMkLst>
        </pc:picChg>
      </pc:sldChg>
      <pc:sldChg chg="addSp delSp modSp new mod ord setBg">
        <pc:chgData name="Omar Sayeed Saimum" userId="57546633-e1e6-43bf-b2bc-a2dcb2fdced8" providerId="ADAL" clId="{B50FE268-26ED-435A-8816-A933FB612683}" dt="2023-12-14T13:34:43.306" v="1670" actId="20577"/>
        <pc:sldMkLst>
          <pc:docMk/>
          <pc:sldMk cId="3709342276" sldId="282"/>
        </pc:sldMkLst>
        <pc:spChg chg="mod">
          <ac:chgData name="Omar Sayeed Saimum" userId="57546633-e1e6-43bf-b2bc-a2dcb2fdced8" providerId="ADAL" clId="{B50FE268-26ED-435A-8816-A933FB612683}" dt="2023-12-14T13:29:53.204" v="1257" actId="20577"/>
          <ac:spMkLst>
            <pc:docMk/>
            <pc:sldMk cId="3709342276" sldId="282"/>
            <ac:spMk id="2" creationId="{B1C9C904-95DC-741B-0C76-6FA291F4C675}"/>
          </ac:spMkLst>
        </pc:spChg>
        <pc:spChg chg="del">
          <ac:chgData name="Omar Sayeed Saimum" userId="57546633-e1e6-43bf-b2bc-a2dcb2fdced8" providerId="ADAL" clId="{B50FE268-26ED-435A-8816-A933FB612683}" dt="2023-12-14T13:28:59.938" v="1209"/>
          <ac:spMkLst>
            <pc:docMk/>
            <pc:sldMk cId="3709342276" sldId="282"/>
            <ac:spMk id="3" creationId="{5440E17E-CAA5-1369-3444-334C2257A40F}"/>
          </ac:spMkLst>
        </pc:spChg>
        <pc:spChg chg="add mod">
          <ac:chgData name="Omar Sayeed Saimum" userId="57546633-e1e6-43bf-b2bc-a2dcb2fdced8" providerId="ADAL" clId="{B50FE268-26ED-435A-8816-A933FB612683}" dt="2023-12-14T13:34:43.306" v="1670" actId="20577"/>
          <ac:spMkLst>
            <pc:docMk/>
            <pc:sldMk cId="3709342276" sldId="282"/>
            <ac:spMk id="11" creationId="{7E48A01D-D965-B513-F2B8-B5B78B600D6D}"/>
          </ac:spMkLst>
        </pc:spChg>
        <pc:spChg chg="add">
          <ac:chgData name="Omar Sayeed Saimum" userId="57546633-e1e6-43bf-b2bc-a2dcb2fdced8" providerId="ADAL" clId="{B50FE268-26ED-435A-8816-A933FB612683}" dt="2023-12-14T13:29:04.594" v="1214" actId="26606"/>
          <ac:spMkLst>
            <pc:docMk/>
            <pc:sldMk cId="3709342276" sldId="282"/>
            <ac:spMk id="14" creationId="{8761DDFE-071F-4200-B0AA-394476C2D2D6}"/>
          </ac:spMkLst>
        </pc:spChg>
        <pc:picChg chg="add mod ord">
          <ac:chgData name="Omar Sayeed Saimum" userId="57546633-e1e6-43bf-b2bc-a2dcb2fdced8" providerId="ADAL" clId="{B50FE268-26ED-435A-8816-A933FB612683}" dt="2023-12-14T13:29:17.573" v="1218" actId="1076"/>
          <ac:picMkLst>
            <pc:docMk/>
            <pc:sldMk cId="3709342276" sldId="282"/>
            <ac:picMk id="5" creationId="{1E331325-9847-0F26-42C0-5694FB94C521}"/>
          </ac:picMkLst>
        </pc:picChg>
        <pc:picChg chg="add mod">
          <ac:chgData name="Omar Sayeed Saimum" userId="57546633-e1e6-43bf-b2bc-a2dcb2fdced8" providerId="ADAL" clId="{B50FE268-26ED-435A-8816-A933FB612683}" dt="2023-12-14T13:29:14.456" v="1217" actId="1076"/>
          <ac:picMkLst>
            <pc:docMk/>
            <pc:sldMk cId="3709342276" sldId="282"/>
            <ac:picMk id="7" creationId="{C26E96E7-6532-37EF-3F94-CC29FA5080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FF15-41C4-50EB-026B-FA8DBBF6B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14492-E982-F283-E0C0-36C41BD0D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A0881-64FC-9515-44AE-84753896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4550-BC47-1A1C-7760-9A478ADC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4887A-AB22-D5F7-BFAA-6DA262C5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3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909D-2C43-CF6B-A48F-F0EE0A17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46FFF-CFCF-94DF-3C85-EB8DF82DA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8731-804C-0C9A-4A95-A362FC38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8C8A-A8D0-AB6B-4DEB-4CE0A3CF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BF8AF-BA03-5A58-EB4C-3ECEAA1A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9582D-4CFF-DD2F-7F62-C41999301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07FD5-E8ED-EE3B-227B-5F9BFA92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619F3-5E63-9DFC-DFEE-F66CD99F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EA3E6-3174-D569-D825-ED270710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597B2-E2AE-8B75-08FE-26637A1F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9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90D1-2909-DF48-26CE-A3571858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C48F0-99C0-6FFF-54D3-3FF4C26A3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B5D5B-BF8E-68F7-537B-CAA37D9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99EBF-FA99-002D-3CBA-82515A61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2635-392F-714B-1525-DE147A78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2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A138-94D8-DC4F-7793-F74CE381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FD77E-F0B8-6163-004F-066F74DC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F7E2-D26B-60B3-A594-4D43A461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C8082-9AB0-F60A-49B0-37082192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FEEF2-E24E-640B-EC4B-292FC473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B68E-0A93-43BB-DD9B-AAE24E27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7947-7B34-06DB-CE06-13C4B39A7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153E8-C786-684A-465F-B96C842B4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564E-F968-0227-F3EE-1EEB0E13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E6E8-D032-4C9E-3CB6-824F558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E0419-37E4-1982-08F9-381AF3F7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7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7936-67D4-80CB-17CE-9941BDA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7C098-1C6D-3E11-24B9-CEF50CA0D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0A89D-0A9A-8743-C9E7-B502138AF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CFF5A-50AB-9BA7-E724-406EAE0F4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3B319-F277-1D63-A9AF-BA4863EA5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067B5-C875-47C0-16DB-C84DF11A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51AE63-8C01-7B99-12D7-9B634A16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12986-AF35-E319-A763-B67514F5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CB24-DABD-C7D9-2B3C-087F6EDF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D16FD-66D1-D576-188F-7A27BF3C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83700-FCC3-FD79-F4BA-5D1708F3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0062A-7429-BA41-8EFB-E1B46E25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0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0DF09-0570-3501-3C98-87587CDB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F1A4E-57DE-F474-B198-DCC869DEA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7C0AB-0CFF-CABF-430F-ED84A5A7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6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6B71-7A7A-466F-AC44-37E4F1E5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7535-D66F-0118-4063-AB45B8EE8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9852E-D007-7EC6-AE69-D34E28DAC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E078-CFE3-D08A-0D16-B92FBEA6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DAD51-C0F8-DF7F-59E3-B0F7C4DC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FC281-7951-89A2-6B2E-8C3E679E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8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E822-A4E2-F837-FCD8-7C245731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54A17A-452A-16BD-37B0-E14132CC1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81C79-1BB7-29FF-8A6B-53653BA61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82713-4FFE-1D79-565F-6DA45603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EA71-3B41-34BF-1C2D-FEF96514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83B13-DC11-5488-EF15-7183D139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BF5D5-A349-4F26-ED77-6618A3AE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84655-5845-BE4C-424B-100D3121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772E4-F222-0A3E-E9B5-32B34BEA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EEB19-85B7-4ADD-90E5-95102033CF3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FED9-EA50-330C-FA7D-6E73583CD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FAD4-98BF-EA6E-6569-EDC4DEE03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AEEED-DF8A-47E5-936A-DD8D6EF1A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Saimum/LHCb_Lum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E389-0B04-E557-A575-1751C4BE8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600"/>
          </a:xfrm>
        </p:spPr>
        <p:txBody>
          <a:bodyPr/>
          <a:lstStyle/>
          <a:p>
            <a:r>
              <a:rPr lang="en-US" dirty="0"/>
              <a:t>Analysis of Lumi Counters for June ‘23 </a:t>
            </a:r>
            <a:r>
              <a:rPr lang="en-US" dirty="0" err="1"/>
              <a:t>MuScan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159DC-0A91-13D8-7B23-F9FC41E2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1185"/>
          </a:xfrm>
        </p:spPr>
        <p:txBody>
          <a:bodyPr>
            <a:noAutofit/>
          </a:bodyPr>
          <a:lstStyle/>
          <a:p>
            <a:r>
              <a:rPr lang="en-US" sz="1800" dirty="0"/>
              <a:t>Omar Sayeed Saimum [Saimum]</a:t>
            </a:r>
          </a:p>
          <a:p>
            <a:r>
              <a:rPr lang="en-US" sz="1800" dirty="0"/>
              <a:t>omars.saimum@kaist.ac.kr/cern.ch</a:t>
            </a:r>
          </a:p>
          <a:p>
            <a:r>
              <a:rPr lang="en-US" sz="1800" dirty="0"/>
              <a:t>3</a:t>
            </a:r>
            <a:r>
              <a:rPr lang="en-US" sz="1800" baseline="30000" dirty="0"/>
              <a:t>rd</a:t>
            </a:r>
            <a:r>
              <a:rPr lang="en-US" sz="1800" dirty="0"/>
              <a:t> year undergraduate student</a:t>
            </a:r>
          </a:p>
          <a:p>
            <a:r>
              <a:rPr lang="en-US" sz="1800" dirty="0"/>
              <a:t>Dept. of Physics, KAIST, Daejeon, South Korea</a:t>
            </a:r>
          </a:p>
          <a:p>
            <a:r>
              <a:rPr lang="en-US" sz="1800" dirty="0"/>
              <a:t>Intern, Luminosity group of </a:t>
            </a:r>
            <a:r>
              <a:rPr lang="en-US" sz="1800" dirty="0" err="1"/>
              <a:t>LHCb</a:t>
            </a:r>
            <a:r>
              <a:rPr lang="en-US" sz="1800" dirty="0"/>
              <a:t>, LLR, Ecole Polytechnique, France</a:t>
            </a:r>
          </a:p>
          <a:p>
            <a:r>
              <a:rPr lang="en-US" sz="1800" dirty="0"/>
              <a:t>14</a:t>
            </a:r>
            <a:r>
              <a:rPr lang="en-US" sz="1800" baseline="30000" dirty="0"/>
              <a:t>th</a:t>
            </a:r>
            <a:r>
              <a:rPr lang="en-US" sz="1800" dirty="0"/>
              <a:t> December 2023</a:t>
            </a:r>
          </a:p>
        </p:txBody>
      </p:sp>
    </p:spTree>
    <p:extLst>
      <p:ext uri="{BB962C8B-B14F-4D97-AF65-F5344CB8AC3E}">
        <p14:creationId xmlns:p14="http://schemas.microsoft.com/office/powerpoint/2010/main" val="22435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975A0-413E-010C-C5DE-985799952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VeloTracks vs. VeloVertices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BE092970-A733-E029-E60E-40CD4BE0D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VeloTracks vs. </a:t>
                </a:r>
                <a:r>
                  <a:rPr lang="en-US" sz="2000" dirty="0" err="1"/>
                  <a:t>VeloVertices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 relative residuals of linearity similar to </a:t>
                </a:r>
                <a:r>
                  <a:rPr lang="en-US" sz="2000" dirty="0" err="1"/>
                  <a:t>RawECals</a:t>
                </a:r>
                <a:endParaRPr lang="en-US" sz="2000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BE092970-A733-E029-E60E-40CD4BE0D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  <a:blipFill>
                <a:blip r:embed="rId2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D8A26CA-B9BD-3992-194C-B79A6C4B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49605"/>
            <a:ext cx="5167185" cy="3655783"/>
          </a:xfrm>
          <a:prstGeom prst="rect">
            <a:avLst/>
          </a:prstGeom>
        </p:spPr>
      </p:pic>
      <p:pic>
        <p:nvPicPr>
          <p:cNvPr id="9" name="Content Placeholder 8" descr="A graph of a number of graphs&#10;&#10;Description automatically generated with medium confidence">
            <a:extLst>
              <a:ext uri="{FF2B5EF4-FFF2-40B4-BE49-F238E27FC236}">
                <a16:creationId xmlns:a16="http://schemas.microsoft.com/office/drawing/2014/main" id="{9CDF6FDF-159F-5E0F-CED7-24BF58DB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449605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EF899-2CAA-6EA0-B5A7-B247EF5C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Comparison of Tracks vs. Vertices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84F1756-33B5-7386-BDF8-7DC43B29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VeloTracks</a:t>
            </a:r>
            <a:r>
              <a:rPr lang="en-US" sz="2000" dirty="0"/>
              <a:t> better performance than </a:t>
            </a:r>
            <a:r>
              <a:rPr lang="en-US" sz="2000" dirty="0" err="1"/>
              <a:t>VeloVertices</a:t>
            </a:r>
            <a:r>
              <a:rPr lang="en-US" sz="2000" dirty="0"/>
              <a:t>! (</a:t>
            </a:r>
            <a:r>
              <a:rPr lang="en-US" sz="2000" dirty="0" err="1"/>
              <a:t>MuonHits</a:t>
            </a:r>
            <a:r>
              <a:rPr lang="en-US" sz="2000" dirty="0"/>
              <a:t> and </a:t>
            </a:r>
            <a:r>
              <a:rPr lang="en-US" sz="2000" dirty="0" err="1"/>
              <a:t>VeloTracks</a:t>
            </a:r>
            <a:r>
              <a:rPr lang="en-US" sz="2000" dirty="0"/>
              <a:t> seem to be the better pair of counters)</a:t>
            </a:r>
          </a:p>
        </p:txBody>
      </p:sp>
      <p:pic>
        <p:nvPicPr>
          <p:cNvPr id="9" name="Content Placeholder 8" descr="A graph of different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EE41BB9-15D9-024B-91E4-3E72B6A82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49605"/>
            <a:ext cx="5167185" cy="3655783"/>
          </a:xfrm>
          <a:prstGeom prst="rect">
            <a:avLst/>
          </a:prstGeom>
        </p:spPr>
      </p:pic>
      <p:pic>
        <p:nvPicPr>
          <p:cNvPr id="12" name="Picture 11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E8760DCF-08F8-A347-8F9F-B3964AB1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449605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7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C58AF-8AAC-4ECC-6620-09AD3AF8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88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276B1-71F7-3528-C15B-9730BCF17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5020"/>
                <a:ext cx="6039394" cy="487502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100" dirty="0"/>
                  <a:t>The bb bunches were well-isolated.</a:t>
                </a:r>
              </a:p>
              <a:p>
                <a:r>
                  <a:rPr lang="en-US" sz="2100" dirty="0"/>
                  <a:t>In June, LED light injections were performed in be/</a:t>
                </a:r>
                <a:r>
                  <a:rPr lang="en-US" sz="2100" dirty="0" err="1"/>
                  <a:t>eb</a:t>
                </a:r>
                <a:r>
                  <a:rPr lang="en-US" sz="2100" dirty="0"/>
                  <a:t>.</a:t>
                </a:r>
              </a:p>
              <a:p>
                <a:r>
                  <a:rPr lang="en-US" sz="2100" dirty="0"/>
                  <a:t>A generalized method to determine the empty events threshold has been developed.</a:t>
                </a:r>
              </a:p>
              <a:p>
                <a:r>
                  <a:rPr lang="en-US" sz="2100" dirty="0" err="1"/>
                  <a:t>RawECals</a:t>
                </a:r>
                <a:r>
                  <a:rPr lang="en-US" sz="2100" dirty="0"/>
                  <a:t> and </a:t>
                </a:r>
                <a:r>
                  <a:rPr lang="en-US" sz="2100" dirty="0" err="1"/>
                  <a:t>VeloVertices</a:t>
                </a:r>
                <a:r>
                  <a:rPr lang="en-US" sz="2100" dirty="0"/>
                  <a:t> vs. </a:t>
                </a:r>
                <a:r>
                  <a:rPr lang="en-US" sz="2100" dirty="0" err="1"/>
                  <a:t>VeloTracks</a:t>
                </a:r>
                <a:r>
                  <a:rPr lang="en-US" sz="2100" dirty="0"/>
                  <a:t> have about 1-2% relative residuals of linearity.</a:t>
                </a:r>
              </a:p>
              <a:p>
                <a:r>
                  <a:rPr lang="en-US" sz="2100" dirty="0"/>
                  <a:t>(Some) Muon sub-counters vs. </a:t>
                </a:r>
                <a:r>
                  <a:rPr lang="en-US" sz="2100" dirty="0" err="1"/>
                  <a:t>VeloTracks</a:t>
                </a:r>
                <a:r>
                  <a:rPr lang="en-US" sz="2100" dirty="0"/>
                  <a:t> provide below .5% relative residuals of linearity and as low as below .25% (M3R2) </a:t>
                </a:r>
                <a14:m>
                  <m:oMath xmlns:m="http://schemas.openxmlformats.org/officeDocument/2006/math">
                    <m:r>
                      <a:rPr lang="en-US" sz="2100" b="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dirty="0"/>
                  <a:t> Muon can be promising for the future!</a:t>
                </a:r>
              </a:p>
              <a:p>
                <a:r>
                  <a:rPr lang="en-US" sz="2100" dirty="0" err="1"/>
                  <a:t>VeloTracks</a:t>
                </a:r>
                <a:r>
                  <a:rPr lang="en-US" sz="2100" dirty="0"/>
                  <a:t> better than </a:t>
                </a:r>
                <a:r>
                  <a:rPr lang="en-US" sz="2100" dirty="0" err="1"/>
                  <a:t>VeloVertices</a:t>
                </a:r>
                <a:r>
                  <a:rPr lang="en-US" sz="2100" dirty="0"/>
                  <a:t>; </a:t>
                </a:r>
                <a:r>
                  <a:rPr lang="en-US" sz="2100" dirty="0" err="1"/>
                  <a:t>MuonHits</a:t>
                </a:r>
                <a:r>
                  <a:rPr lang="en-US" sz="2100" dirty="0"/>
                  <a:t> better than </a:t>
                </a:r>
                <a:r>
                  <a:rPr lang="en-US" sz="2100" dirty="0" err="1"/>
                  <a:t>MuonTracks</a:t>
                </a:r>
                <a:r>
                  <a:rPr lang="en-US" sz="2100" dirty="0"/>
                  <a:t>: simpler counters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100" dirty="0"/>
                  <a:t> better (once the background subtraction and other issues are taken care of properly.)</a:t>
                </a:r>
              </a:p>
              <a:p>
                <a:r>
                  <a:rPr lang="en-US" sz="2000" dirty="0"/>
                  <a:t>As a supplement to the </a:t>
                </a:r>
                <a:r>
                  <a:rPr lang="en-US" sz="2000" dirty="0" err="1"/>
                  <a:t>MuScans</a:t>
                </a:r>
                <a:r>
                  <a:rPr lang="en-US" sz="2000" dirty="0"/>
                  <a:t>, Emittance Scans can be implemented.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276B1-71F7-3528-C15B-9730BCF17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5020"/>
                <a:ext cx="6039394" cy="4875028"/>
              </a:xfrm>
              <a:blipFill>
                <a:blip r:embed="rId2"/>
                <a:stretch>
                  <a:fillRect l="-808" t="-1252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7E3D569-3EA8-9EDE-DE7B-770DACCF8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94" y="237436"/>
            <a:ext cx="3776084" cy="2517389"/>
          </a:xfrm>
          <a:prstGeom prst="rect">
            <a:avLst/>
          </a:prstGeom>
        </p:spPr>
      </p:pic>
      <p:pic>
        <p:nvPicPr>
          <p:cNvPr id="7" name="Picture 6" descr="A graph of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A2A60B09-A321-65DF-59F9-A09B321B7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47" y="2603715"/>
            <a:ext cx="5403653" cy="38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F57D-71DB-34E3-8CE4-45F0D21B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5237-71BB-F20C-EED4-3612310C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repository: </a:t>
            </a:r>
            <a:r>
              <a:rPr lang="en-US" dirty="0" err="1">
                <a:hlinkClick r:id="rId2"/>
              </a:rPr>
              <a:t>OSSaimum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LHCb_Lumi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  <a:p>
            <a:r>
              <a:rPr lang="en-US" dirty="0"/>
              <a:t>Includes all my codes for this analysis. Further detailed descriptions of the generalized cut function and others are explained.</a:t>
            </a:r>
          </a:p>
          <a:p>
            <a:r>
              <a:rPr lang="en-US" dirty="0"/>
              <a:t>As my internship ends next week, I’ll also include my internship report and the codes that I’ve used for </a:t>
            </a:r>
            <a:r>
              <a:rPr lang="en-US" dirty="0" err="1"/>
              <a:t>ECal</a:t>
            </a:r>
            <a:r>
              <a:rPr lang="en-US" dirty="0"/>
              <a:t> and </a:t>
            </a:r>
            <a:r>
              <a:rPr lang="en-US" dirty="0" err="1"/>
              <a:t>SciFi</a:t>
            </a:r>
            <a:r>
              <a:rPr lang="en-US" dirty="0"/>
              <a:t> reports earlier this year in the coming days.</a:t>
            </a:r>
          </a:p>
          <a:p>
            <a:r>
              <a:rPr lang="en-US" dirty="0"/>
              <a:t>Any suggestions and feedback are most appreciated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And I would be glad to participate in other opportunities to contribute to the </a:t>
            </a:r>
            <a:r>
              <a:rPr lang="en-US" dirty="0" err="1">
                <a:sym typeface="Wingdings" panose="05000000000000000000" pitchFamily="2" charset="2"/>
              </a:rPr>
              <a:t>LHCb</a:t>
            </a:r>
            <a:r>
              <a:rPr lang="en-US" dirty="0">
                <a:sym typeface="Wingdings" panose="05000000000000000000" pitchFamily="2" charset="2"/>
              </a:rPr>
              <a:t> Luminosity group in the future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3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6BBC-7A84-E2A1-E437-BDDBF031E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382941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F600-7901-DE27-FE7F-D725CE20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9"/>
            <a:ext cx="10515600" cy="1325563"/>
          </a:xfrm>
        </p:spPr>
        <p:txBody>
          <a:bodyPr/>
          <a:lstStyle/>
          <a:p>
            <a:r>
              <a:rPr lang="en-US" dirty="0"/>
              <a:t>The cut()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4C408-E570-72C8-15B5-87628988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86" y="999307"/>
            <a:ext cx="9504028" cy="57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3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5F6F-10BD-22DE-519C-CEB96DD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Setting offset to 0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0CB686-8DD1-E111-2EB2-F9EE06F0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ECals</a:t>
            </a:r>
            <a:r>
              <a:rPr lang="en-US" sz="2000"/>
              <a:t> behave </a:t>
            </a:r>
            <a:r>
              <a:rPr lang="en-US" sz="2000" dirty="0"/>
              <a:t>‘less linearly’ w/ increasing mu</a:t>
            </a:r>
          </a:p>
        </p:txBody>
      </p:sp>
      <p:pic>
        <p:nvPicPr>
          <p:cNvPr id="7" name="Picture 6" descr="A graph of a number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A8BF8047-4BF8-DD7F-2947-687186771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57" y="2228334"/>
            <a:ext cx="5167185" cy="3655783"/>
          </a:xfrm>
          <a:prstGeom prst="rect">
            <a:avLst/>
          </a:prstGeom>
        </p:spPr>
      </p:pic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B1E86F7-2E44-2567-C84B-50F72BC33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2" y="2228334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2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2C32C-6E90-632E-D2E4-19AC069C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Using cut() for Muons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68281ED-DC54-7C54-5CFC-AE7F5EDE5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Cut()  applied on sub-counters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better for the ‘problematic’ ones! M2R3, M3R4, M4R4</a:t>
                </a:r>
              </a:p>
              <a:p>
                <a:r>
                  <a:rPr lang="en-US" sz="2000" dirty="0"/>
                  <a:t>Applying cut() to specific Muon counters may be beneficial.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68281ED-DC54-7C54-5CFC-AE7F5EDE5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  <a:blipFill>
                <a:blip r:embed="rId2"/>
                <a:stretch>
                  <a:fillRect l="-1060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3A0773E-4097-C72C-E0EB-7DCED1B7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9" y="2167197"/>
            <a:ext cx="4529783" cy="4529783"/>
          </a:xfrm>
          <a:prstGeom prst="rect">
            <a:avLst/>
          </a:prstGeom>
        </p:spPr>
      </p:pic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02F3210-E3EC-874B-9152-0CFBDBBD0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82" y="2167197"/>
            <a:ext cx="4439166" cy="44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AEB0-303D-BEBC-B6DF-BAAC51E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the Data &amp; the Filling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5296-D343-D371-0605-E307D2CC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567"/>
            <a:ext cx="10515600" cy="4587396"/>
          </a:xfrm>
        </p:spPr>
        <p:txBody>
          <a:bodyPr/>
          <a:lstStyle/>
          <a:p>
            <a:r>
              <a:rPr lang="en-US" dirty="0"/>
              <a:t>June Mu Scan -&gt; Fill: 9007</a:t>
            </a:r>
          </a:p>
          <a:p>
            <a:pPr marL="0" indent="0">
              <a:buNone/>
            </a:pPr>
            <a:r>
              <a:rPr lang="en-US" dirty="0"/>
              <a:t>	Contains 16 </a:t>
            </a:r>
            <a:r>
              <a:rPr lang="en-US" dirty="0" err="1"/>
              <a:t>bbs</a:t>
            </a:r>
            <a:r>
              <a:rPr lang="en-US" dirty="0"/>
              <a:t>, 124 </a:t>
            </a:r>
            <a:r>
              <a:rPr lang="en-US" dirty="0" err="1"/>
              <a:t>bes</a:t>
            </a:r>
            <a:r>
              <a:rPr lang="en-US" dirty="0"/>
              <a:t> and </a:t>
            </a:r>
            <a:r>
              <a:rPr lang="en-US" dirty="0" err="1"/>
              <a:t>ebs</a:t>
            </a:r>
            <a:r>
              <a:rPr lang="en-US" dirty="0"/>
              <a:t>, and 3300 </a:t>
            </a:r>
            <a:r>
              <a:rPr lang="en-US" dirty="0" err="1"/>
              <a:t>ees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 bunch trains; Long </a:t>
            </a:r>
            <a:r>
              <a:rPr lang="en-US" dirty="0" err="1"/>
              <a:t>ee</a:t>
            </a:r>
            <a:r>
              <a:rPr lang="en-US" dirty="0"/>
              <a:t> trains; only </a:t>
            </a:r>
            <a:r>
              <a:rPr lang="en-US" dirty="0" err="1"/>
              <a:t>ee</a:t>
            </a:r>
            <a:r>
              <a:rPr lang="en-US" dirty="0"/>
              <a:t> appears after bb.</a:t>
            </a:r>
          </a:p>
          <a:p>
            <a:pPr marL="0" indent="0">
              <a:buNone/>
            </a:pPr>
            <a:r>
              <a:rPr lang="en-US" dirty="0"/>
              <a:t>	Plume mu: 1.06 to 8.41</a:t>
            </a:r>
          </a:p>
          <a:p>
            <a:pPr marL="0" indent="0">
              <a:buNone/>
            </a:pPr>
            <a:r>
              <a:rPr lang="en-US" dirty="0"/>
              <a:t>	Mu from </a:t>
            </a:r>
            <a:r>
              <a:rPr lang="en-US" dirty="0" err="1"/>
              <a:t>VeloTracks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~5.7 &amp; still sufficient for </a:t>
            </a:r>
            <a:r>
              <a:rPr lang="en-US" dirty="0" err="1"/>
              <a:t>LogZero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0781-E9FD-7A06-85AE-C1EBA982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9C904-95DC-741B-0C76-6FA291F4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LED injections in be/</a:t>
            </a:r>
            <a:r>
              <a:rPr lang="en-US" sz="4000" dirty="0" err="1"/>
              <a:t>eb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E48A01D-D965-B513-F2B8-B5B78B600D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en-US" sz="2000" dirty="0"/>
                  <a:t>Take the sum of events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) above a certain large energy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The contribution comes explicitly from some specific </a:t>
                </a:r>
                <a:r>
                  <a:rPr lang="en-US" sz="2000" dirty="0" err="1"/>
                  <a:t>bxIDs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LED injections</a:t>
                </a:r>
              </a:p>
              <a:p>
                <a:r>
                  <a:rPr lang="en-US" sz="2000" dirty="0"/>
                  <a:t>Also seen in </a:t>
                </a:r>
                <a:r>
                  <a:rPr lang="en-US" sz="2000" dirty="0" err="1"/>
                  <a:t>ee</a:t>
                </a:r>
                <a:r>
                  <a:rPr lang="en-US" sz="2000" dirty="0"/>
                  <a:t> signal in June </a:t>
                </a:r>
                <a:r>
                  <a:rPr lang="en-US" sz="2000" dirty="0" err="1"/>
                  <a:t>MuScan</a:t>
                </a:r>
                <a:r>
                  <a:rPr lang="en-US" sz="2000" dirty="0"/>
                  <a:t> (Luminosity </a:t>
                </a:r>
                <a:r>
                  <a:rPr lang="en-US" sz="2000" dirty="0" err="1"/>
                  <a:t>wg</a:t>
                </a:r>
                <a:r>
                  <a:rPr lang="en-US" sz="2000" dirty="0"/>
                  <a:t> meeting on November </a:t>
                </a:r>
                <a:r>
                  <a:rPr lang="en-US" sz="2000"/>
                  <a:t>2</a:t>
                </a:r>
                <a:r>
                  <a:rPr lang="en-US" sz="2000" baseline="30000"/>
                  <a:t>nd</a:t>
                </a:r>
                <a:r>
                  <a:rPr lang="en-US" sz="2000"/>
                  <a:t>)</a:t>
                </a:r>
                <a:endParaRPr lang="en-US" sz="20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E48A01D-D965-B513-F2B8-B5B78B600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  <a:blipFill>
                <a:blip r:embed="rId2"/>
                <a:stretch>
                  <a:fillRect l="-942" t="-2899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C26E96E7-6532-37EF-3F94-CC29FA50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37" y="2297827"/>
            <a:ext cx="4370852" cy="4370852"/>
          </a:xfrm>
          <a:prstGeom prst="rect">
            <a:avLst/>
          </a:prstGeom>
        </p:spPr>
      </p:pic>
      <p:pic>
        <p:nvPicPr>
          <p:cNvPr id="5" name="Content Placeholder 4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E331325-9847-0F26-42C0-5694FB94C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41" y="2297827"/>
            <a:ext cx="4439166" cy="44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2D4C-8283-F51F-6708-C7604A6B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Empty Events</a:t>
            </a:r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13008463-04E8-E31A-BDEE-C4A4A2E83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72" y="1452119"/>
            <a:ext cx="652700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EF1CF-639D-4E04-4EE0-13918A30A378}"/>
                  </a:ext>
                </a:extLst>
              </p:cNvPr>
              <p:cNvSpPr txBox="1"/>
              <p:nvPr/>
            </p:nvSpPr>
            <p:spPr>
              <a:xfrm>
                <a:off x="838200" y="2005148"/>
                <a:ext cx="56157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any luminosity counters,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𝐺𝑎𝑢𝑠𝑠𝑖𝑎𝑛</m:t>
                    </m:r>
                  </m:oMath>
                </a14:m>
                <a:r>
                  <a:rPr lang="en-US" sz="2400" dirty="0"/>
                  <a:t> type distribution (or shifted histogram): current approach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by eye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Not rigorous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Subjective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Inefficient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EF1CF-639D-4E04-4EE0-13918A30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05148"/>
                <a:ext cx="5615763" cy="2308324"/>
              </a:xfrm>
              <a:prstGeom prst="rect">
                <a:avLst/>
              </a:prstGeom>
              <a:blipFill>
                <a:blip r:embed="rId3"/>
                <a:stretch>
                  <a:fillRect l="-1737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C67F-841E-3BFE-0E8A-8523BC5B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Generalized Cut Function</a:t>
            </a:r>
          </a:p>
        </p:txBody>
      </p:sp>
      <p:pic>
        <p:nvPicPr>
          <p:cNvPr id="5" name="Content Placeholder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BD74D3E7-4703-7435-D93A-44266ED01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02" y="1921622"/>
            <a:ext cx="652700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371ABC-A6C8-5E87-EA96-D077B0481EEF}"/>
                  </a:ext>
                </a:extLst>
              </p:cNvPr>
              <p:cNvSpPr txBox="1"/>
              <p:nvPr/>
            </p:nvSpPr>
            <p:spPr>
              <a:xfrm>
                <a:off x="893135" y="1860698"/>
                <a:ext cx="5406656" cy="2882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Devise an algorithm that determines where the ‘cut’ should be </a:t>
                </a:r>
                <a:r>
                  <a:rPr lang="en-US" sz="2400" i="1" dirty="0"/>
                  <a:t>for each </a:t>
                </a:r>
                <a:r>
                  <a:rPr lang="en-US" sz="2400" dirty="0"/>
                  <a:t>counter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⇒95%</m:t>
                    </m:r>
                  </m:oMath>
                </a14:m>
                <a:r>
                  <a:rPr lang="en-US" sz="2400" dirty="0"/>
                  <a:t> of the signal (quantile at 95%)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95% 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peak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checking,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𝑏𝑒𝑙𝑜𝑤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𝑒𝑣𝑒𝑛𝑡𝑠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371ABC-A6C8-5E87-EA96-D077B048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35" y="1860698"/>
                <a:ext cx="5406656" cy="2882071"/>
              </a:xfrm>
              <a:prstGeom prst="rect">
                <a:avLst/>
              </a:prstGeom>
              <a:blipFill>
                <a:blip r:embed="rId3"/>
                <a:stretch>
                  <a:fillRect l="-1806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41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7F27C-E626-7E9B-B907-0133A686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Linearity of RawECals and ECals vs. VeloTracks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42">
                <a:extLst>
                  <a:ext uri="{FF2B5EF4-FFF2-40B4-BE49-F238E27FC236}">
                    <a16:creationId xmlns:a16="http://schemas.microsoft.com/office/drawing/2014/main" id="{A08A1EE9-85C8-D9DE-E32B-5EDA79B0D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For higher mu, </a:t>
                </a:r>
                <a:r>
                  <a:rPr lang="en-US" sz="2000" dirty="0" err="1"/>
                  <a:t>RawECals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better than </a:t>
                </a:r>
                <a:r>
                  <a:rPr lang="en-US" sz="2000" dirty="0" err="1"/>
                  <a:t>ECals</a:t>
                </a:r>
                <a:endParaRPr lang="en-US" sz="2000" dirty="0"/>
              </a:p>
            </p:txBody>
          </p:sp>
        </mc:Choice>
        <mc:Fallback xmlns="">
          <p:sp>
            <p:nvSpPr>
              <p:cNvPr id="43" name="Content Placeholder 42">
                <a:extLst>
                  <a:ext uri="{FF2B5EF4-FFF2-40B4-BE49-F238E27FC236}">
                    <a16:creationId xmlns:a16="http://schemas.microsoft.com/office/drawing/2014/main" id="{A08A1EE9-85C8-D9DE-E32B-5EDA79B0D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  <a:blipFill>
                <a:blip r:embed="rId2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Content Placeholder 36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C771DEA-A99E-ED96-BC12-9944061A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74" y="2292851"/>
            <a:ext cx="5167185" cy="3655783"/>
          </a:xfrm>
          <a:prstGeom prst="rect">
            <a:avLst/>
          </a:prstGeom>
        </p:spPr>
      </p:pic>
      <p:pic>
        <p:nvPicPr>
          <p:cNvPr id="41" name="Picture 40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398A992-CE58-9010-669E-CB22A6BC7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292851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3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E5ABB-6C03-F080-7ED7-0833B494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Relative residuals of the linear fit for </a:t>
            </a:r>
            <a:r>
              <a:rPr lang="en-US" sz="4000" dirty="0" err="1"/>
              <a:t>ECals</a:t>
            </a:r>
            <a:r>
              <a:rPr lang="en-US" sz="4000" dirty="0"/>
              <a:t> and </a:t>
            </a:r>
            <a:r>
              <a:rPr lang="en-US" sz="4000" dirty="0" err="1"/>
              <a:t>RawECals</a:t>
            </a:r>
            <a:r>
              <a:rPr lang="en-US" sz="4000" dirty="0"/>
              <a:t> vs. </a:t>
            </a:r>
            <a:r>
              <a:rPr lang="en-US" sz="4000" dirty="0" err="1"/>
              <a:t>VeloTracks</a:t>
            </a:r>
            <a:endParaRPr lang="en-US" sz="40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4E5CCC-0F9B-CB98-78D5-122EA2DCD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RawECals</a:t>
            </a:r>
            <a:r>
              <a:rPr lang="en-US" sz="2000" dirty="0"/>
              <a:t> overall gives better relative residuals (around 1-2% vs. 3-8% for </a:t>
            </a:r>
            <a:r>
              <a:rPr lang="en-US" sz="2000" dirty="0" err="1"/>
              <a:t>ECals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Note the offset is NOT zero.</a:t>
            </a:r>
          </a:p>
        </p:txBody>
      </p:sp>
      <p:pic>
        <p:nvPicPr>
          <p:cNvPr id="9" name="Content Placeholder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462019F-0774-41A0-6C98-CD0F4285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2654402"/>
            <a:ext cx="4944291" cy="3711146"/>
          </a:xfrm>
          <a:prstGeom prst="rect">
            <a:avLst/>
          </a:prstGeom>
        </p:spPr>
      </p:pic>
      <p:pic>
        <p:nvPicPr>
          <p:cNvPr id="11" name="Picture 10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CBDCFE20-CCA2-A1E7-A14E-AC220E2A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7" y="2654402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4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F5F6F-10BD-22DE-519C-CEB96DD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Offset = 0 vs. offset != 0 for </a:t>
            </a:r>
            <a:r>
              <a:rPr lang="en-US" sz="4000" dirty="0" err="1"/>
              <a:t>RawECals</a:t>
            </a:r>
            <a:endParaRPr lang="en-US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0CB686-8DD1-E111-2EB2-F9EE06F0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Linear relationship in lower mu</a:t>
            </a:r>
          </a:p>
          <a:p>
            <a:r>
              <a:rPr lang="en-US" sz="2000" dirty="0"/>
              <a:t>Quadratic relationship w/ increasing mu</a:t>
            </a:r>
          </a:p>
        </p:txBody>
      </p:sp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B1E86F7-2E44-2567-C84B-50F72BC33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2" y="2228334"/>
            <a:ext cx="5167185" cy="3655783"/>
          </a:xfrm>
          <a:prstGeom prst="rect">
            <a:avLst/>
          </a:prstGeom>
        </p:spPr>
      </p:pic>
      <p:pic>
        <p:nvPicPr>
          <p:cNvPr id="8" name="Picture 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BB3263C8-77E9-C15C-6B48-C73BEF65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86" y="2301705"/>
            <a:ext cx="5167185" cy="3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CB8F7-15D5-B3D5-98AA-7700FF26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 fontScale="90000"/>
          </a:bodyPr>
          <a:lstStyle/>
          <a:p>
            <a:r>
              <a:rPr lang="en-US" sz="4000"/>
              <a:t>Linear fit &amp; its relative residual for Muons vs. VeloTracks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9C2F0103-A401-9F6B-06A2-79DFE4E3F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M2R1, M2R2, M3R2, M3R3, M4R2, M4R3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all has relative residuals of below .5%!</a:t>
                </a:r>
              </a:p>
            </p:txBody>
          </p:sp>
        </mc:Choice>
        <mc:Fallback xmlns="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9C2F0103-A401-9F6B-06A2-79DFE4E3F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86619" y="547815"/>
                <a:ext cx="5178960" cy="1680519"/>
              </a:xfrm>
              <a:blipFill>
                <a:blip r:embed="rId2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BD63591-DA4F-187E-A851-B33F1B78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0" y="2228334"/>
            <a:ext cx="4450662" cy="4450662"/>
          </a:xfrm>
          <a:prstGeom prst="rect">
            <a:avLst/>
          </a:prstGeom>
        </p:spPr>
      </p:pic>
      <p:pic>
        <p:nvPicPr>
          <p:cNvPr id="12" name="Picture 11" descr="A graph of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0D44A9C4-73F7-7117-8B1D-9D5CD5E3C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63" y="2228334"/>
            <a:ext cx="6546871" cy="46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668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Analysis of Lumi Counters for June ‘23 MuScan</vt:lpstr>
      <vt:lpstr>Info on the Data &amp; the Filling Scheme</vt:lpstr>
      <vt:lpstr>LED injections in be/eb</vt:lpstr>
      <vt:lpstr>Determining Empty Events</vt:lpstr>
      <vt:lpstr>Proposed Generalized Cut Function</vt:lpstr>
      <vt:lpstr>Linearity of RawECals and ECals vs. VeloTracks</vt:lpstr>
      <vt:lpstr>Relative residuals of the linear fit for ECals and RawECals vs. VeloTracks</vt:lpstr>
      <vt:lpstr>Offset = 0 vs. offset != 0 for RawECals</vt:lpstr>
      <vt:lpstr>Linear fit &amp; its relative residual for Muons vs. VeloTracks</vt:lpstr>
      <vt:lpstr>VeloTracks vs. VeloVertices</vt:lpstr>
      <vt:lpstr>Comparison of Tracks vs. Vertices</vt:lpstr>
      <vt:lpstr>Conclusions</vt:lpstr>
      <vt:lpstr>GitHub Repository</vt:lpstr>
      <vt:lpstr>Additional Slides</vt:lpstr>
      <vt:lpstr>The cut()</vt:lpstr>
      <vt:lpstr>Setting offset to 0</vt:lpstr>
      <vt:lpstr>Using cut() for Muons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Lumi Counters for June ‘23 MuScan</dc:title>
  <dc:creator>Omar Sayeed Saimum</dc:creator>
  <cp:lastModifiedBy>Omar Sayeed Saimum</cp:lastModifiedBy>
  <cp:revision>1</cp:revision>
  <dcterms:created xsi:type="dcterms:W3CDTF">2023-12-13T11:25:53Z</dcterms:created>
  <dcterms:modified xsi:type="dcterms:W3CDTF">2023-12-14T13:34:44Z</dcterms:modified>
</cp:coreProperties>
</file>